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11573" r:id="rId6"/>
    <p:sldId id="115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67994-0FF4-4E26-BCA1-F8FB806B7560}" v="114" dt="2024-03-31T10:11:34.678"/>
    <p1510:client id="{C25F706A-0FDC-4710-A520-A93EAC049E9F}" v="74" dt="2024-03-29T12:17:18.9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3A65-6240-4D60-AB59-E5B4C2200CC0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0A23F-74AC-4663-AED5-21AF91E6F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UopbxtrzGw" TargetMode="External"/><Relationship Id="rId2" Type="http://schemas.openxmlformats.org/officeDocument/2006/relationships/hyperlink" Target="https://www.youtube.com/watch?v=Q878zqC2HEI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youtube.com/watch?v=x7xOEgOonv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C0E70E3-BFEE-7AC5-95B7-B85F3421F563}"/>
              </a:ext>
            </a:extLst>
          </p:cNvPr>
          <p:cNvSpPr txBox="1"/>
          <p:nvPr/>
        </p:nvSpPr>
        <p:spPr>
          <a:xfrm>
            <a:off x="1734346" y="3363304"/>
            <a:ext cx="8725342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GB" sz="2400" dirty="0">
                <a:ea typeface="+mn-lt"/>
                <a:cs typeface="+mn-lt"/>
                <a:hlinkClick r:id="rId2"/>
              </a:rPr>
              <a:t>15 Tools You Need In Your Tool Kit For Home and Work - YouTube</a:t>
            </a:r>
            <a:endParaRPr lang="en-US" dirty="0"/>
          </a:p>
          <a:p>
            <a:pPr marL="342900" indent="-342900" algn="ctr">
              <a:buFont typeface="Arial"/>
              <a:buChar char="•"/>
            </a:pPr>
            <a:r>
              <a:rPr lang="en-GB" sz="2400" dirty="0">
                <a:ea typeface="+mn-lt"/>
                <a:cs typeface="+mn-lt"/>
                <a:hlinkClick r:id="rId3"/>
              </a:rPr>
              <a:t>ادوات لازم تتواجد في كل بيت | شنطة العدة (youtube.com)</a:t>
            </a:r>
            <a:r>
              <a:rPr lang="en-GB" sz="2400" dirty="0">
                <a:ea typeface="+mn-lt"/>
                <a:cs typeface="+mn-lt"/>
              </a:rPr>
              <a:t> </a:t>
            </a:r>
          </a:p>
          <a:p>
            <a:pPr marL="342900" indent="-342900" algn="ctr">
              <a:buFont typeface="Arial"/>
              <a:buChar char="•"/>
            </a:pPr>
            <a:r>
              <a:rPr lang="en-GB" sz="2400" dirty="0">
                <a:ea typeface="+mn-lt"/>
                <a:cs typeface="+mn-lt"/>
                <a:hlinkClick r:id="rId4"/>
              </a:rPr>
              <a:t>اهم الادوات والعدة لازم تكون في بيتك - احصل عليها الان _ about 2019 Banggood Mid-Year sales - YouTube</a:t>
            </a:r>
            <a:endParaRPr lang="en-GB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3315853" y="926716"/>
            <a:ext cx="8262845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algn="r" rtl="1"/>
            <a:r>
              <a:rPr lang="ar-AE" sz="3200" dirty="0">
                <a:latin typeface="Arial"/>
                <a:cs typeface="Arial"/>
              </a:rPr>
              <a:t>الدرس الأول: عرض فيديو تعريفي لأدوات الصيانة ومسمياتها:</a:t>
            </a:r>
            <a:endParaRPr lang="en-US"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81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llection of tools and a toolbox&#10;&#10;Description automatically generated">
            <a:extLst>
              <a:ext uri="{FF2B5EF4-FFF2-40B4-BE49-F238E27FC236}">
                <a16:creationId xmlns:a16="http://schemas.microsoft.com/office/drawing/2014/main" id="{B72C1D57-F851-04CA-A47B-4BD23DC26C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36"/>
          <a:stretch/>
        </p:blipFill>
        <p:spPr>
          <a:xfrm>
            <a:off x="1596829" y="878032"/>
            <a:ext cx="8998341" cy="575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337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9aab31-0c16-4346-9c38-04415f4a4d2d">
      <UserInfo>
        <DisplayName>EIMAN RASHED ALSHAMSI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F760C8-FADA-4324-A0F1-726ABA51B091}">
  <ds:schemaRefs>
    <ds:schemaRef ds:uri="9b9aab31-0c16-4346-9c38-04415f4a4d2d"/>
    <ds:schemaRef ds:uri="e9b5038c-8b9f-4961-9fe9-ef55901a200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5C8D801-AC98-43E3-9B17-53ACBC7991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30EBDC-8691-403A-B118-BC3CB216F638}">
  <ds:schemaRefs>
    <ds:schemaRef ds:uri="9b9aab31-0c16-4346-9c38-04415f4a4d2d"/>
    <ds:schemaRef ds:uri="e9b5038c-8b9f-4961-9fe9-ef55901a2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Mansoor Mohammed Nasser AlFarsi</cp:lastModifiedBy>
  <cp:revision>50</cp:revision>
  <dcterms:created xsi:type="dcterms:W3CDTF">2023-05-01T10:02:06Z</dcterms:created>
  <dcterms:modified xsi:type="dcterms:W3CDTF">2024-04-04T15:38:21Z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